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3" roundtripDataSignature="AMtx7mitJPPZxLSWGYFjtnSR6VqIhRc5s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40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df1b7e55d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df1b7e55d3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gdf1b7e55d3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IN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8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8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lvl="1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2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2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Vertical Text" type="vertTx">
  <p:cSld name="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8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ertical Title and Text" type="vertTitleAndTx">
  <p:cSld name="VERTICAL_TITLE_AND_VERTICAL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9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9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>
                <a:solidFill>
                  <a:srgbClr val="FF00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_AND_BOD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0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0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2" name="Google Shape;32;p20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 type="twoTxTwoObj">
  <p:cSld name="TWO_OBJECTS_WITH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0" name="Google Shape;50;p23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23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2" name="Google Shape;52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8" name="Google Shape;68;p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  <a:defRPr sz="32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  <p:pic>
        <p:nvPicPr>
          <p:cNvPr id="15" name="Google Shape;15;p17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7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Communication Skills</a:t>
            </a:r>
            <a:endParaRPr/>
          </a:p>
        </p:txBody>
      </p:sp>
      <p:sp>
        <p:nvSpPr>
          <p:cNvPr id="95" name="Google Shape;95;p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</a:pPr>
            <a:r>
              <a:rPr lang="en-IN" sz="2500">
                <a:solidFill>
                  <a:schemeClr val="dk1"/>
                </a:solidFill>
              </a:rPr>
              <a:t>Class IX , Session3: Non-Verbal Communication( IT #402)</a:t>
            </a:r>
            <a:endParaRPr dirty="0"/>
          </a:p>
          <a:p>
            <a:pPr marL="0" lvl="0" indent="0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IN" sz="2500" dirty="0">
                <a:solidFill>
                  <a:schemeClr val="dk1"/>
                </a:solidFill>
              </a:rPr>
              <a:t>By : </a:t>
            </a:r>
            <a:r>
              <a:rPr lang="en-IN" sz="2500" dirty="0" err="1">
                <a:solidFill>
                  <a:schemeClr val="dk1"/>
                </a:solidFill>
              </a:rPr>
              <a:t>Gitashree</a:t>
            </a:r>
            <a:r>
              <a:rPr lang="en-IN" sz="2500" dirty="0">
                <a:solidFill>
                  <a:schemeClr val="dk1"/>
                </a:solidFill>
              </a:rPr>
              <a:t> Nayak</a:t>
            </a:r>
            <a:endParaRPr sz="2500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IN" sz="2500" dirty="0">
                <a:solidFill>
                  <a:schemeClr val="dk1"/>
                </a:solidFill>
              </a:rPr>
              <a:t>Mob No. : 9439656911</a:t>
            </a:r>
            <a:endParaRPr sz="2500" dirty="0">
              <a:solidFill>
                <a:schemeClr val="dk1"/>
              </a:solidFill>
            </a:endParaRPr>
          </a:p>
        </p:txBody>
      </p:sp>
      <p:pic>
        <p:nvPicPr>
          <p:cNvPr id="96" name="Google Shape;9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 dirty="0"/>
              <a:t>     Types of Non-verbal Communication</a:t>
            </a:r>
            <a:endParaRPr dirty="0"/>
          </a:p>
        </p:txBody>
      </p:sp>
      <p:pic>
        <p:nvPicPr>
          <p:cNvPr id="154" name="Google Shape;154;p9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795337" y="1417638"/>
            <a:ext cx="7553325" cy="21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DB3294B9-85BC-4DCC-A900-70506CE4319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Visual communication</a:t>
            </a:r>
            <a:endParaRPr/>
          </a:p>
        </p:txBody>
      </p:sp>
      <p:sp>
        <p:nvSpPr>
          <p:cNvPr id="160" name="Google Shape;160;p10"/>
          <p:cNvSpPr txBox="1">
            <a:spLocks noGrp="1"/>
          </p:cNvSpPr>
          <p:nvPr>
            <p:ph type="body" idx="1"/>
          </p:nvPr>
        </p:nvSpPr>
        <p:spPr>
          <a:xfrm>
            <a:off x="457200" y="1417639"/>
            <a:ext cx="8229600" cy="4315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IN" sz="1800"/>
              <a:t>Visual communication involves sending and understanding messages only through images or pictures.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IN" sz="1800"/>
              <a:t>The main advantage of this type of communication is that a person </a:t>
            </a:r>
            <a:r>
              <a:rPr lang="en-IN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do not need to know any particular language for understanding it.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IN" sz="1800"/>
              <a:t>It is simple, easy to understand and remains consistent across different places.</a:t>
            </a:r>
            <a:endParaRPr sz="1800"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D3B96694-F2B9-4825-BD14-7933317955D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    Examples of Visual Communication</a:t>
            </a:r>
            <a:endParaRPr/>
          </a:p>
        </p:txBody>
      </p:sp>
      <p:pic>
        <p:nvPicPr>
          <p:cNvPr id="166" name="Google Shape;166;p11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709612" y="1363663"/>
            <a:ext cx="7724775" cy="4441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304A3993-6244-4182-91FA-06DDE338093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2"/>
          <p:cNvSpPr txBox="1"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Home Assignment</a:t>
            </a:r>
            <a:endParaRPr/>
          </a:p>
        </p:txBody>
      </p:sp>
      <p:sp>
        <p:nvSpPr>
          <p:cNvPr id="172" name="Google Shape;172;p12"/>
          <p:cNvSpPr txBox="1">
            <a:spLocks noGrp="1"/>
          </p:cNvSpPr>
          <p:nvPr>
            <p:ph type="body" idx="1"/>
          </p:nvPr>
        </p:nvSpPr>
        <p:spPr>
          <a:xfrm>
            <a:off x="539551" y="908720"/>
            <a:ext cx="7730991" cy="504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en-IN" sz="1800" b="1" i="0" u="none" strike="noStrike">
                <a:solidFill>
                  <a:srgbClr val="0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A. Multiple choice questions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</a:pPr>
            <a:r>
              <a:rPr lang="en-IN" sz="1800" b="1" i="0" u="none" strike="noStrike">
                <a:solidFill>
                  <a:srgbClr val="000000"/>
                </a:solidFill>
                <a:latin typeface="Bookman Old Style"/>
                <a:ea typeface="Bookman Old Style"/>
                <a:cs typeface="Bookman Old Style"/>
                <a:sym typeface="Bookman Old Style"/>
              </a:rPr>
              <a:t> Read the questions carefully and circle the letter (a), (b), (c) or (d) that best     answers the question.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-IN" sz="1800"/>
              <a:t>Which of these is a positive (good) facial expression?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/>
              <a:t>Staring hard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/>
              <a:t>Nodding while listening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/>
              <a:t>Wrinkled forehead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/>
              <a:t>Looking away from the speaker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 startAt="2"/>
            </a:pPr>
            <a:r>
              <a:rPr lang="en-IN" sz="1800"/>
              <a:t>What does an upright (straight) body posture convey/ show?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/>
              <a:t>Shyness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/>
              <a:t>Fear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Confidence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Intelligence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014EDF8E-1737-405E-85F5-B69E54E75A7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3"/>
          <p:cNvSpPr txBox="1"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Home Assignment</a:t>
            </a:r>
            <a:endParaRPr/>
          </a:p>
        </p:txBody>
      </p:sp>
      <p:sp>
        <p:nvSpPr>
          <p:cNvPr id="178" name="Google Shape;178;p13"/>
          <p:cNvSpPr txBox="1">
            <a:spLocks noGrp="1"/>
          </p:cNvSpPr>
          <p:nvPr>
            <p:ph type="body" idx="1"/>
          </p:nvPr>
        </p:nvSpPr>
        <p:spPr>
          <a:xfrm>
            <a:off x="40943" y="908720"/>
            <a:ext cx="8229600" cy="504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</p:txBody>
      </p:sp>
      <p:sp>
        <p:nvSpPr>
          <p:cNvPr id="179" name="Google Shape;179;p13"/>
          <p:cNvSpPr txBox="1"/>
          <p:nvPr/>
        </p:nvSpPr>
        <p:spPr>
          <a:xfrm>
            <a:off x="457200" y="1124743"/>
            <a:ext cx="7813343" cy="3693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 startAt="3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Which of these is not an appropriate non-verbal communication at work?</a:t>
            </a:r>
            <a:endParaRPr/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Putting arm around a coworker’s shoulder</a:t>
            </a:r>
            <a:endParaRPr/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Shaking hands firmly</a:t>
            </a:r>
            <a:endParaRPr/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Looking at the speaker with a smile</a:t>
            </a:r>
            <a:endParaRPr/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Standing with an upright posture</a:t>
            </a:r>
            <a:endParaRPr/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 startAt="4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you are preparing for a presentation, you should __________________.</a:t>
            </a:r>
            <a:endParaRPr/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focus on the objectives of the presentation</a:t>
            </a:r>
            <a:endParaRPr/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practice your speech in front of a mirror or friend</a:t>
            </a:r>
            <a:endParaRPr/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rehearsals to time your presentation of slides</a:t>
            </a:r>
            <a:endParaRPr/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 of the above</a:t>
            </a:r>
            <a:endParaRPr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048DF0CA-ED08-4783-B6A1-808632C6AAE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4"/>
          <p:cNvSpPr txBox="1"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Home Assignment</a:t>
            </a:r>
            <a:endParaRPr/>
          </a:p>
        </p:txBody>
      </p:sp>
      <p:sp>
        <p:nvSpPr>
          <p:cNvPr id="185" name="Google Shape;185;p14"/>
          <p:cNvSpPr txBox="1">
            <a:spLocks noGrp="1"/>
          </p:cNvSpPr>
          <p:nvPr>
            <p:ph type="body" idx="1"/>
          </p:nvPr>
        </p:nvSpPr>
        <p:spPr>
          <a:xfrm>
            <a:off x="40943" y="908720"/>
            <a:ext cx="8229600" cy="504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</p:txBody>
      </p:sp>
      <p:sp>
        <p:nvSpPr>
          <p:cNvPr id="186" name="Google Shape;186;p14"/>
          <p:cNvSpPr txBox="1"/>
          <p:nvPr/>
        </p:nvSpPr>
        <p:spPr>
          <a:xfrm>
            <a:off x="683568" y="908720"/>
            <a:ext cx="7704856" cy="5022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 startAt="2"/>
            </a:pPr>
            <a:r>
              <a:rPr lang="en-IN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Put a × mark against the actions below which are incorrect</a:t>
            </a:r>
            <a:endParaRPr/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demonstrating the use of non-verbal communication</a:t>
            </a:r>
            <a:endParaRPr/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Laughing during formal communication</a:t>
            </a:r>
            <a:endParaRPr/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Scratching head</a:t>
            </a:r>
            <a:endParaRPr/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Smiling when speaking to a friend</a:t>
            </a:r>
            <a:endParaRPr/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Nodding when you agree with something</a:t>
            </a:r>
            <a:endParaRPr/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Standing straight</a:t>
            </a:r>
            <a:endParaRPr/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Yawning while listening</a:t>
            </a:r>
            <a:endParaRPr/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Sitting straight</a:t>
            </a:r>
            <a:endParaRPr/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Maintaining eye contact while speaking</a:t>
            </a:r>
            <a:endParaRPr/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Biting nails</a:t>
            </a:r>
            <a:endParaRPr/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Firm handshake</a:t>
            </a:r>
            <a:endParaRPr/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Clenching jaws</a:t>
            </a:r>
            <a:endParaRPr/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Looking away when someone is speaking to you</a:t>
            </a:r>
            <a:endParaRPr/>
          </a:p>
          <a:p>
            <a:pPr marL="342900" marR="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lphaUcPeriod"/>
            </a:pPr>
            <a:r>
              <a:rPr lang="en-IN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Intense stare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06A69369-6FD6-41C4-8148-435E70CD18D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5"/>
          <p:cNvSpPr txBox="1">
            <a:spLocks noGrp="1"/>
          </p:cNvSpPr>
          <p:nvPr>
            <p:ph type="title"/>
          </p:nvPr>
        </p:nvSpPr>
        <p:spPr>
          <a:xfrm>
            <a:off x="457200" y="-31541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Home Assignment</a:t>
            </a:r>
            <a:endParaRPr/>
          </a:p>
        </p:txBody>
      </p:sp>
      <p:sp>
        <p:nvSpPr>
          <p:cNvPr id="192" name="Google Shape;192;p15"/>
          <p:cNvSpPr txBox="1">
            <a:spLocks noGrp="1"/>
          </p:cNvSpPr>
          <p:nvPr>
            <p:ph type="body" idx="1"/>
          </p:nvPr>
        </p:nvSpPr>
        <p:spPr>
          <a:xfrm>
            <a:off x="0" y="860507"/>
            <a:ext cx="8229600" cy="4968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lphaUcPeriod" startAt="3"/>
            </a:pPr>
            <a:r>
              <a:rPr lang="en-IN" sz="2000" b="1"/>
              <a:t>Short answer question:</a:t>
            </a:r>
            <a:endParaRPr/>
          </a:p>
          <a:p>
            <a:pPr marL="457200" lvl="0" indent="-4572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AutoNum type="arabicPeriod"/>
            </a:pPr>
            <a:r>
              <a:rPr lang="en-IN" sz="2000"/>
              <a:t> </a:t>
            </a:r>
            <a:r>
              <a:rPr lang="en-IN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Give examples of any four common signs used for visual communication.</a:t>
            </a:r>
            <a:r>
              <a:rPr lang="en-IN" sz="1800" b="1">
                <a:solidFill>
                  <a:schemeClr val="lt1"/>
                </a:solidFill>
              </a:rPr>
              <a:t>factors affecting perspectives in communication. </a:t>
            </a:r>
            <a:endParaRPr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F3B25BB9-0AF9-49BD-A1FA-3B087FAEC52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87575" y="5236126"/>
            <a:ext cx="1232526" cy="6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16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4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N" sz="40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519FEA8F-3917-4BEE-902E-C21442C186E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df1b7e55d3_0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IN" dirty="0"/>
              <a:t>Learning Outcome of this Session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4" name="Google Shape;104;gdf1b7e55d3_0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IN" sz="1800">
                <a:solidFill>
                  <a:srgbClr val="333333"/>
                </a:solidFill>
                <a:highlight>
                  <a:srgbClr val="FFFFFF"/>
                </a:highlight>
              </a:rPr>
              <a:t>Student could able to understand: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Calibri"/>
              <a:buChar char="•"/>
            </a:pPr>
            <a:r>
              <a:rPr lang="en-IN" sz="1800">
                <a:solidFill>
                  <a:srgbClr val="333333"/>
                </a:solidFill>
                <a:highlight>
                  <a:srgbClr val="FFFFFF"/>
                </a:highlight>
              </a:rPr>
              <a:t>What is </a:t>
            </a:r>
            <a:r>
              <a:rPr lang="en-IN" sz="1800"/>
              <a:t>Non-verbal Communication</a:t>
            </a:r>
            <a:r>
              <a:rPr lang="en-IN" sz="1800">
                <a:solidFill>
                  <a:srgbClr val="333333"/>
                </a:solidFill>
                <a:highlight>
                  <a:srgbClr val="FFFFFF"/>
                </a:highlight>
              </a:rPr>
              <a:t>?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Calibri"/>
              <a:buChar char="•"/>
            </a:pPr>
            <a:r>
              <a:rPr lang="en-IN" sz="1800"/>
              <a:t>Importance of Non-verbal Communication</a:t>
            </a:r>
            <a:r>
              <a:rPr lang="en-IN" sz="1800">
                <a:solidFill>
                  <a:srgbClr val="333333"/>
                </a:solidFill>
                <a:highlight>
                  <a:srgbClr val="FFFFFF"/>
                </a:highlight>
              </a:rPr>
              <a:t>.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Calibri"/>
              <a:buChar char="•"/>
            </a:pPr>
            <a:r>
              <a:rPr lang="en-IN" sz="1800"/>
              <a:t>Types of Non-verbal Communication.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4572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Calibri"/>
              <a:buChar char="•"/>
            </a:pPr>
            <a:r>
              <a:rPr lang="en-IN" sz="1800"/>
              <a:t>Visual Communication</a:t>
            </a:r>
            <a:endParaRPr sz="1800"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91B7656D-D50C-4E7F-AC3F-2B9889AC643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Non-Verbal Communication</a:t>
            </a:r>
            <a:endParaRPr/>
          </a:p>
        </p:txBody>
      </p:sp>
      <p:sp>
        <p:nvSpPr>
          <p:cNvPr id="110" name="Google Shape;110;p2"/>
          <p:cNvSpPr txBox="1">
            <a:spLocks noGrp="1"/>
          </p:cNvSpPr>
          <p:nvPr>
            <p:ph type="body" idx="1"/>
          </p:nvPr>
        </p:nvSpPr>
        <p:spPr>
          <a:xfrm>
            <a:off x="539552" y="980728"/>
            <a:ext cx="8229600" cy="5217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IN" sz="2000" b="1"/>
              <a:t>Definition: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IN" sz="1800"/>
              <a:t>Non-verbal communication is the message we send to others without using any words.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IN" sz="1800"/>
              <a:t>We send signals and messages to others, through expressions, gestures and body postures.</a:t>
            </a: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0" i="0" u="none" strike="noStrike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 b="1"/>
          </a:p>
        </p:txBody>
      </p:sp>
      <p:pic>
        <p:nvPicPr>
          <p:cNvPr id="111" name="Google Shape;11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1491" y="2636912"/>
            <a:ext cx="7670581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8FA41263-9DE9-4E21-8BE1-E1DABD6736F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Non-Verbal Communication</a:t>
            </a:r>
            <a:endParaRPr/>
          </a:p>
        </p:txBody>
      </p:sp>
      <p:sp>
        <p:nvSpPr>
          <p:cNvPr id="117" name="Google Shape;117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IN" sz="1800"/>
              <a:t>In our day-to-day communication, it is observed that most of the communication is done using body movements (face, arms, movements, etc.) and voice control (Voice, Tone, pauses, etc.).</a:t>
            </a:r>
            <a:endParaRPr sz="1800"/>
          </a:p>
        </p:txBody>
      </p:sp>
      <p:pic>
        <p:nvPicPr>
          <p:cNvPr id="118" name="Google Shape;11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75656" y="2564904"/>
            <a:ext cx="6448425" cy="32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6;p1">
            <a:extLst>
              <a:ext uri="{FF2B5EF4-FFF2-40B4-BE49-F238E27FC236}">
                <a16:creationId xmlns:a16="http://schemas.microsoft.com/office/drawing/2014/main" id="{C437F1F6-B0F1-40CC-B53B-5274359F1C3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Non-Verbal Communication</a:t>
            </a:r>
            <a:endParaRPr/>
          </a:p>
        </p:txBody>
      </p:sp>
      <p:pic>
        <p:nvPicPr>
          <p:cNvPr id="124" name="Google Shape;124;p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23527" y="1556791"/>
            <a:ext cx="8820473" cy="36732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9950D503-FC5B-4263-9C0C-9D6810FCAD2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Non- Verbal Communication</a:t>
            </a:r>
            <a:endParaRPr/>
          </a:p>
        </p:txBody>
      </p:sp>
      <p:sp>
        <p:nvSpPr>
          <p:cNvPr id="130" name="Google Shape;130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IN" sz="1800" b="0" i="0" u="none" strike="noStrike">
                <a:latin typeface="Bookman Old Style"/>
                <a:ea typeface="Bookman Old Style"/>
                <a:cs typeface="Bookman Old Style"/>
                <a:sym typeface="Bookman Old Style"/>
              </a:rPr>
              <a:t>Non-verbal communication makes our message stronger.</a:t>
            </a:r>
            <a:endParaRPr sz="1800"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IN" sz="1800"/>
              <a:t>Our message becomes more effective if we use the right gestures while communicating.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IN" sz="1800"/>
              <a:t>If we know about non-verbal communication, we can understand our audience’s reaction and adjust our interaction accordingly.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IN" sz="1800"/>
              <a:t>Using the right gestures and postures is a sign of professionalism and etiquette.</a:t>
            </a:r>
            <a:endParaRPr/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IN" sz="1800"/>
              <a:t>If verbal messages are obstructed by noise or distance, etc., we can use our hand movements to exchange messages. For example, placing a finger on the lips indicates the need for silence while nodding the head is the same as saying ‘yes’.</a:t>
            </a:r>
            <a:endParaRPr sz="1800"/>
          </a:p>
          <a:p>
            <a:pPr marL="342900" lvl="0" indent="-2540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/>
          </a:p>
        </p:txBody>
      </p:sp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6D1AE52F-1CEE-46AE-A4BA-050C4F3D238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3489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      Types of Non-verbal Communication</a:t>
            </a:r>
            <a:endParaRPr/>
          </a:p>
        </p:txBody>
      </p:sp>
      <p:pic>
        <p:nvPicPr>
          <p:cNvPr id="136" name="Google Shape;136;p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83568" y="1237457"/>
            <a:ext cx="8136903" cy="4495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BBD99488-DED8-4BF9-9608-FFE2158A0C6E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      Types of Non-verbal Communication</a:t>
            </a:r>
            <a:endParaRPr/>
          </a:p>
        </p:txBody>
      </p:sp>
      <p:pic>
        <p:nvPicPr>
          <p:cNvPr id="142" name="Google Shape;142;p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83568" y="1124745"/>
            <a:ext cx="7848872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6;p1">
            <a:extLst>
              <a:ext uri="{FF2B5EF4-FFF2-40B4-BE49-F238E27FC236}">
                <a16:creationId xmlns:a16="http://schemas.microsoft.com/office/drawing/2014/main" id="{425807F6-0490-4B34-8BDE-0DBD4FFF17B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489" y="152093"/>
            <a:ext cx="1578401" cy="78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IN"/>
              <a:t>      Types of Non-verbal Communication</a:t>
            </a:r>
            <a:endParaRPr/>
          </a:p>
        </p:txBody>
      </p:sp>
      <p:pic>
        <p:nvPicPr>
          <p:cNvPr id="148" name="Google Shape;148;p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115616" y="1166018"/>
            <a:ext cx="7272808" cy="45672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559</Words>
  <Application>Microsoft Office PowerPoint</Application>
  <PresentationFormat>On-screen Show (4:3)</PresentationFormat>
  <Paragraphs>78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Bookman Old Style</vt:lpstr>
      <vt:lpstr>Calibri</vt:lpstr>
      <vt:lpstr>Office Theme</vt:lpstr>
      <vt:lpstr>Communication Skills</vt:lpstr>
      <vt:lpstr>Learning Outcome of this Session </vt:lpstr>
      <vt:lpstr>Non-Verbal Communication</vt:lpstr>
      <vt:lpstr>Non-Verbal Communication</vt:lpstr>
      <vt:lpstr>Non-Verbal Communication</vt:lpstr>
      <vt:lpstr>Non- Verbal Communication</vt:lpstr>
      <vt:lpstr>      Types of Non-verbal Communication</vt:lpstr>
      <vt:lpstr>      Types of Non-verbal Communication</vt:lpstr>
      <vt:lpstr>      Types of Non-verbal Communication</vt:lpstr>
      <vt:lpstr>     Types of Non-verbal Communication</vt:lpstr>
      <vt:lpstr>Visual communication</vt:lpstr>
      <vt:lpstr>    Examples of Visual Communication</vt:lpstr>
      <vt:lpstr>Home Assignment</vt:lpstr>
      <vt:lpstr>Home Assignment</vt:lpstr>
      <vt:lpstr>Home Assignment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Skills</dc:title>
  <dc:creator>ashish</dc:creator>
  <cp:lastModifiedBy>GITASHREE NAYAK</cp:lastModifiedBy>
  <cp:revision>2</cp:revision>
  <dcterms:created xsi:type="dcterms:W3CDTF">2020-06-19T05:51:45Z</dcterms:created>
  <dcterms:modified xsi:type="dcterms:W3CDTF">2022-01-30T19:07:34Z</dcterms:modified>
</cp:coreProperties>
</file>